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929" r:id="rId2"/>
    <p:sldId id="930" r:id="rId3"/>
    <p:sldId id="931" r:id="rId4"/>
    <p:sldId id="932" r:id="rId5"/>
    <p:sldId id="933" r:id="rId6"/>
    <p:sldId id="934" r:id="rId7"/>
    <p:sldId id="935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1959" y="2371599"/>
            <a:ext cx="8500057" cy="951779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309. NANG KONG DEIH TAWN TUNG HI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2987" y="3734873"/>
            <a:ext cx="6858000" cy="1559149"/>
          </a:xfrm>
        </p:spPr>
        <p:txBody>
          <a:bodyPr>
            <a:normAutofit/>
          </a:bodyPr>
          <a:lstStyle/>
          <a:p>
            <a:r>
              <a:rPr lang="en-US" sz="1500" dirty="0"/>
              <a:t>I Need Thee Every Hour</a:t>
            </a:r>
          </a:p>
          <a:p>
            <a:r>
              <a:rPr lang="en-US" sz="1500" dirty="0"/>
              <a:t>Late 86:1</a:t>
            </a:r>
          </a:p>
          <a:p>
            <a:r>
              <a:rPr lang="en-US" sz="1500" dirty="0"/>
              <a:t>Annie Sherwood Hawks, 1835-1918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</a:t>
            </a:r>
            <a:r>
              <a:rPr lang="en-US" sz="1500" dirty="0" err="1"/>
              <a:t>Ab</a:t>
            </a:r>
            <a:endParaRPr lang="en-US" sz="15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541652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migi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To,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lungnop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dang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om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lo,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327047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818035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kiang,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-et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8200394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Nuntak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839304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hilh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khapsa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8773990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Sang pen pa aw,</a:t>
            </a: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Tapa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aw,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1490789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117</Words>
  <Application>Microsoft Office PowerPoint</Application>
  <PresentationFormat>On-screen Show (4:3)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309. NANG KONG DEIH TAWN TUNG HI</vt:lpstr>
      <vt:lpstr>1</vt:lpstr>
      <vt:lpstr>Sakkik</vt:lpstr>
      <vt:lpstr>2</vt:lpstr>
      <vt:lpstr>3</vt:lpstr>
      <vt:lpstr>4</vt:lpstr>
      <vt:lpstr>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2018-12-14T15:12:21Z</dcterms:modified>
</cp:coreProperties>
</file>