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929" r:id="rId2"/>
    <p:sldId id="930" r:id="rId3"/>
    <p:sldId id="931" r:id="rId4"/>
    <p:sldId id="932" r:id="rId5"/>
    <p:sldId id="933" r:id="rId6"/>
    <p:sldId id="934" r:id="rId7"/>
    <p:sldId id="93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959" y="2371599"/>
            <a:ext cx="850005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309. NANG KONG DEIH TAWN TUNG HI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87" y="3734873"/>
            <a:ext cx="6858000" cy="1559149"/>
          </a:xfrm>
        </p:spPr>
        <p:txBody>
          <a:bodyPr>
            <a:normAutofit/>
          </a:bodyPr>
          <a:lstStyle/>
          <a:p>
            <a:r>
              <a:rPr lang="en-US" sz="1500" dirty="0"/>
              <a:t>I Need Thee Every Hour</a:t>
            </a:r>
          </a:p>
          <a:p>
            <a:r>
              <a:rPr lang="en-US" sz="1500" dirty="0"/>
              <a:t>Late 86:1</a:t>
            </a:r>
          </a:p>
          <a:p>
            <a:r>
              <a:rPr lang="en-US" sz="1500" dirty="0"/>
              <a:t>Annie Sherwood Hawks, 1835-1918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41652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27047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18035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20039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39304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khapsa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77399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Sang pen pa aw,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Tapa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49078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117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309. NANG KONG DEIH TAWN TUNG HI</vt:lpstr>
      <vt:lpstr>1</vt:lpstr>
      <vt:lpstr>Sakkik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2018-12-14T15:12:21Z</dcterms:modified>
</cp:coreProperties>
</file>